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934BB-95D5-4174-B9D8-FD2CB1145ED9}" v="6" dt="2025-08-26T14:47:41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69"/>
  </p:normalViewPr>
  <p:slideViewPr>
    <p:cSldViewPr snapToGrid="0">
      <p:cViewPr varScale="1">
        <p:scale>
          <a:sx n="101" d="100"/>
          <a:sy n="101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arshi Nath" userId="12b7e4c2-38a5-465f-809b-706767c03e90" providerId="ADAL" clId="{E35ECE68-4552-410C-80B7-F90612E1F33E}"/>
    <pc:docChg chg="undo custSel modSld">
      <pc:chgData name="Debarshi Nath" userId="12b7e4c2-38a5-465f-809b-706767c03e90" providerId="ADAL" clId="{E35ECE68-4552-410C-80B7-F90612E1F33E}" dt="2025-08-24T18:08:22.875" v="96" actId="403"/>
      <pc:docMkLst>
        <pc:docMk/>
      </pc:docMkLst>
      <pc:sldChg chg="addSp delSp modSp mod">
        <pc:chgData name="Debarshi Nath" userId="12b7e4c2-38a5-465f-809b-706767c03e90" providerId="ADAL" clId="{E35ECE68-4552-410C-80B7-F90612E1F33E}" dt="2025-08-24T18:08:22.875" v="96" actId="403"/>
        <pc:sldMkLst>
          <pc:docMk/>
          <pc:sldMk cId="3556829636" sldId="256"/>
        </pc:sldMkLst>
        <pc:spChg chg="add mod">
          <ac:chgData name="Debarshi Nath" userId="12b7e4c2-38a5-465f-809b-706767c03e90" providerId="ADAL" clId="{E35ECE68-4552-410C-80B7-F90612E1F33E}" dt="2025-08-24T18:08:22.875" v="96" actId="403"/>
          <ac:spMkLst>
            <pc:docMk/>
            <pc:sldMk cId="3556829636" sldId="256"/>
            <ac:spMk id="2" creationId="{4E5E6B99-97D6-E0EC-3D7F-78D1F0B37D91}"/>
          </ac:spMkLst>
        </pc:spChg>
        <pc:spChg chg="mod">
          <ac:chgData name="Debarshi Nath" userId="12b7e4c2-38a5-465f-809b-706767c03e90" providerId="ADAL" clId="{E35ECE68-4552-410C-80B7-F90612E1F33E}" dt="2025-08-24T17:56:39.740" v="53" actId="1076"/>
          <ac:spMkLst>
            <pc:docMk/>
            <pc:sldMk cId="3556829636" sldId="256"/>
            <ac:spMk id="6" creationId="{09708483-0BAF-78E0-E056-E2FDC53839D6}"/>
          </ac:spMkLst>
        </pc:spChg>
        <pc:spChg chg="mod">
          <ac:chgData name="Debarshi Nath" userId="12b7e4c2-38a5-465f-809b-706767c03e90" providerId="ADAL" clId="{E35ECE68-4552-410C-80B7-F90612E1F33E}" dt="2025-08-24T17:56:39.740" v="53" actId="1076"/>
          <ac:spMkLst>
            <pc:docMk/>
            <pc:sldMk cId="3556829636" sldId="256"/>
            <ac:spMk id="7" creationId="{85E633C7-BD53-C2F6-E3C0-405039256E3F}"/>
          </ac:spMkLst>
        </pc:spChg>
        <pc:spChg chg="mod">
          <ac:chgData name="Debarshi Nath" userId="12b7e4c2-38a5-465f-809b-706767c03e90" providerId="ADAL" clId="{E35ECE68-4552-410C-80B7-F90612E1F33E}" dt="2025-08-24T17:54:32.711" v="14" actId="165"/>
          <ac:spMkLst>
            <pc:docMk/>
            <pc:sldMk cId="3556829636" sldId="256"/>
            <ac:spMk id="10" creationId="{EAE746D3-5733-07D8-8F71-E78FE84E935B}"/>
          </ac:spMkLst>
        </pc:spChg>
        <pc:grpChg chg="mod topLvl">
          <ac:chgData name="Debarshi Nath" userId="12b7e4c2-38a5-465f-809b-706767c03e90" providerId="ADAL" clId="{E35ECE68-4552-410C-80B7-F90612E1F33E}" dt="2025-08-24T17:56:51.958" v="58" actId="164"/>
          <ac:grpSpMkLst>
            <pc:docMk/>
            <pc:sldMk cId="3556829636" sldId="256"/>
            <ac:grpSpMk id="8" creationId="{A7352BFA-71F8-43C5-F069-DB0114429F88}"/>
          </ac:grpSpMkLst>
        </pc:grpChg>
        <pc:picChg chg="mod topLvl modCrop">
          <ac:chgData name="Debarshi Nath" userId="12b7e4c2-38a5-465f-809b-706767c03e90" providerId="ADAL" clId="{E35ECE68-4552-410C-80B7-F90612E1F33E}" dt="2025-08-24T17:56:51.958" v="58" actId="164"/>
          <ac:picMkLst>
            <pc:docMk/>
            <pc:sldMk cId="3556829636" sldId="256"/>
            <ac:picMk id="4" creationId="{00EE2066-D44F-2C9E-29B0-648E0EF392E1}"/>
          </ac:picMkLst>
        </pc:picChg>
        <pc:picChg chg="mod">
          <ac:chgData name="Debarshi Nath" userId="12b7e4c2-38a5-465f-809b-706767c03e90" providerId="ADAL" clId="{E35ECE68-4552-410C-80B7-F90612E1F33E}" dt="2025-08-24T17:57:34.592" v="78" actId="1076"/>
          <ac:picMkLst>
            <pc:docMk/>
            <pc:sldMk cId="3556829636" sldId="256"/>
            <ac:picMk id="11" creationId="{9A642E55-50B7-7349-C80C-7E21595A3125}"/>
          </ac:picMkLst>
        </pc:picChg>
      </pc:sldChg>
    </pc:docChg>
  </pc:docChgLst>
  <pc:docChgLst>
    <pc:chgData name="Debarshi Nath" userId="12b7e4c2-38a5-465f-809b-706767c03e90" providerId="ADAL" clId="{150934BB-95D5-4174-B9D8-FD2CB1145ED9}"/>
    <pc:docChg chg="undo custSel modSld">
      <pc:chgData name="Debarshi Nath" userId="12b7e4c2-38a5-465f-809b-706767c03e90" providerId="ADAL" clId="{150934BB-95D5-4174-B9D8-FD2CB1145ED9}" dt="2025-08-26T14:47:53.645" v="86" actId="1076"/>
      <pc:docMkLst>
        <pc:docMk/>
      </pc:docMkLst>
      <pc:sldChg chg="addSp delSp modSp mod">
        <pc:chgData name="Debarshi Nath" userId="12b7e4c2-38a5-465f-809b-706767c03e90" providerId="ADAL" clId="{150934BB-95D5-4174-B9D8-FD2CB1145ED9}" dt="2025-08-26T14:47:53.645" v="86" actId="1076"/>
        <pc:sldMkLst>
          <pc:docMk/>
          <pc:sldMk cId="3556829636" sldId="256"/>
        </pc:sldMkLst>
        <pc:spChg chg="add del mod topLvl">
          <ac:chgData name="Debarshi Nath" userId="12b7e4c2-38a5-465f-809b-706767c03e90" providerId="ADAL" clId="{150934BB-95D5-4174-B9D8-FD2CB1145ED9}" dt="2025-08-26T14:47:44.293" v="82" actId="478"/>
          <ac:spMkLst>
            <pc:docMk/>
            <pc:sldMk cId="3556829636" sldId="256"/>
            <ac:spMk id="5" creationId="{22C00566-1B69-75AA-BA36-5F7727C85AA2}"/>
          </ac:spMkLst>
        </pc:spChg>
        <pc:spChg chg="mod">
          <ac:chgData name="Debarshi Nath" userId="12b7e4c2-38a5-465f-809b-706767c03e90" providerId="ADAL" clId="{150934BB-95D5-4174-B9D8-FD2CB1145ED9}" dt="2025-08-19T18:37:47.085" v="7" actId="27636"/>
          <ac:spMkLst>
            <pc:docMk/>
            <pc:sldMk cId="3556829636" sldId="256"/>
            <ac:spMk id="6" creationId="{09708483-0BAF-78E0-E056-E2FDC53839D6}"/>
          </ac:spMkLst>
        </pc:spChg>
        <pc:spChg chg="mod">
          <ac:chgData name="Debarshi Nath" userId="12b7e4c2-38a5-465f-809b-706767c03e90" providerId="ADAL" clId="{150934BB-95D5-4174-B9D8-FD2CB1145ED9}" dt="2025-08-25T22:30:04.506" v="78" actId="57"/>
          <ac:spMkLst>
            <pc:docMk/>
            <pc:sldMk cId="3556829636" sldId="256"/>
            <ac:spMk id="7" creationId="{85E633C7-BD53-C2F6-E3C0-405039256E3F}"/>
          </ac:spMkLst>
        </pc:spChg>
        <pc:spChg chg="add mod">
          <ac:chgData name="Debarshi Nath" userId="12b7e4c2-38a5-465f-809b-706767c03e90" providerId="ADAL" clId="{150934BB-95D5-4174-B9D8-FD2CB1145ED9}" dt="2025-08-26T14:47:53.645" v="86" actId="1076"/>
          <ac:spMkLst>
            <pc:docMk/>
            <pc:sldMk cId="3556829636" sldId="256"/>
            <ac:spMk id="9" creationId="{8908352A-FC35-D544-1F82-1BCFD2F25A3C}"/>
          </ac:spMkLst>
        </pc:spChg>
        <pc:spChg chg="add del mod">
          <ac:chgData name="Debarshi Nath" userId="12b7e4c2-38a5-465f-809b-706767c03e90" providerId="ADAL" clId="{150934BB-95D5-4174-B9D8-FD2CB1145ED9}" dt="2025-08-25T22:27:36.111" v="71" actId="478"/>
          <ac:spMkLst>
            <pc:docMk/>
            <pc:sldMk cId="3556829636" sldId="256"/>
            <ac:spMk id="9" creationId="{CDA9BEAD-E4F4-E1D4-1BA2-08F57508C4E7}"/>
          </ac:spMkLst>
        </pc:spChg>
        <pc:spChg chg="mod">
          <ac:chgData name="Debarshi Nath" userId="12b7e4c2-38a5-465f-809b-706767c03e90" providerId="ADAL" clId="{150934BB-95D5-4174-B9D8-FD2CB1145ED9}" dt="2025-08-25T22:24:16.466" v="9" actId="165"/>
          <ac:spMkLst>
            <pc:docMk/>
            <pc:sldMk cId="3556829636" sldId="256"/>
            <ac:spMk id="10" creationId="{EAE746D3-5733-07D8-8F71-E78FE84E935B}"/>
          </ac:spMkLst>
        </pc:spChg>
        <pc:spChg chg="add del mod">
          <ac:chgData name="Debarshi Nath" userId="12b7e4c2-38a5-465f-809b-706767c03e90" providerId="ADAL" clId="{150934BB-95D5-4174-B9D8-FD2CB1145ED9}" dt="2025-08-25T22:27:37.426" v="72" actId="478"/>
          <ac:spMkLst>
            <pc:docMk/>
            <pc:sldMk cId="3556829636" sldId="256"/>
            <ac:spMk id="12" creationId="{DB2C2C47-EE95-072F-3242-8B84B154004D}"/>
          </ac:spMkLst>
        </pc:spChg>
        <pc:spChg chg="mod">
          <ac:chgData name="Debarshi Nath" userId="12b7e4c2-38a5-465f-809b-706767c03e90" providerId="ADAL" clId="{150934BB-95D5-4174-B9D8-FD2CB1145ED9}" dt="2025-08-25T22:38:46.327" v="80"/>
          <ac:spMkLst>
            <pc:docMk/>
            <pc:sldMk cId="3556829636" sldId="256"/>
            <ac:spMk id="13" creationId="{D973987D-8ED4-CF8D-6A96-B44E869859D8}"/>
          </ac:spMkLst>
        </pc:spChg>
        <pc:spChg chg="mod">
          <ac:chgData name="Debarshi Nath" userId="12b7e4c2-38a5-465f-809b-706767c03e90" providerId="ADAL" clId="{150934BB-95D5-4174-B9D8-FD2CB1145ED9}" dt="2025-08-25T22:38:46.327" v="80"/>
          <ac:spMkLst>
            <pc:docMk/>
            <pc:sldMk cId="3556829636" sldId="256"/>
            <ac:spMk id="14" creationId="{24750102-744F-5484-32F7-24FD6BDD0ACE}"/>
          </ac:spMkLst>
        </pc:spChg>
        <pc:grpChg chg="add del mod">
          <ac:chgData name="Debarshi Nath" userId="12b7e4c2-38a5-465f-809b-706767c03e90" providerId="ADAL" clId="{150934BB-95D5-4174-B9D8-FD2CB1145ED9}" dt="2025-08-26T14:47:44.293" v="82" actId="478"/>
          <ac:grpSpMkLst>
            <pc:docMk/>
            <pc:sldMk cId="3556829636" sldId="256"/>
            <ac:grpSpMk id="3" creationId="{E1BB1A20-57D9-CEAF-7216-001D60871C77}"/>
          </ac:grpSpMkLst>
        </pc:grpChg>
        <pc:grpChg chg="mod topLvl">
          <ac:chgData name="Debarshi Nath" userId="12b7e4c2-38a5-465f-809b-706767c03e90" providerId="ADAL" clId="{150934BB-95D5-4174-B9D8-FD2CB1145ED9}" dt="2025-08-26T14:47:44.293" v="82" actId="478"/>
          <ac:grpSpMkLst>
            <pc:docMk/>
            <pc:sldMk cId="3556829636" sldId="256"/>
            <ac:grpSpMk id="8" creationId="{A7352BFA-71F8-43C5-F069-DB0114429F88}"/>
          </ac:grpSpMkLst>
        </pc:grpChg>
        <pc:grpChg chg="add mod">
          <ac:chgData name="Debarshi Nath" userId="12b7e4c2-38a5-465f-809b-706767c03e90" providerId="ADAL" clId="{150934BB-95D5-4174-B9D8-FD2CB1145ED9}" dt="2025-08-25T22:38:46.327" v="80"/>
          <ac:grpSpMkLst>
            <pc:docMk/>
            <pc:sldMk cId="3556829636" sldId="256"/>
            <ac:grpSpMk id="9" creationId="{4EBFE3D1-727E-AF01-4562-2B9EA9BCB55F}"/>
          </ac:grpSpMkLst>
        </pc:grpChg>
        <pc:grpChg chg="mod">
          <ac:chgData name="Debarshi Nath" userId="12b7e4c2-38a5-465f-809b-706767c03e90" providerId="ADAL" clId="{150934BB-95D5-4174-B9D8-FD2CB1145ED9}" dt="2025-08-25T22:38:46.327" v="80"/>
          <ac:grpSpMkLst>
            <pc:docMk/>
            <pc:sldMk cId="3556829636" sldId="256"/>
            <ac:grpSpMk id="12" creationId="{76D5D19D-ADF5-BA4B-D8B8-A05448200507}"/>
          </ac:grpSpMkLst>
        </pc:grpChg>
        <pc:grpChg chg="del">
          <ac:chgData name="Debarshi Nath" userId="12b7e4c2-38a5-465f-809b-706767c03e90" providerId="ADAL" clId="{150934BB-95D5-4174-B9D8-FD2CB1145ED9}" dt="2025-08-25T22:24:16.466" v="9" actId="165"/>
          <ac:grpSpMkLst>
            <pc:docMk/>
            <pc:sldMk cId="3556829636" sldId="256"/>
            <ac:grpSpMk id="13" creationId="{D963AD27-5A03-98AB-A7AF-F7FDD8648784}"/>
          </ac:grpSpMkLst>
        </pc:grpChg>
        <pc:picChg chg="mod topLvl">
          <ac:chgData name="Debarshi Nath" userId="12b7e4c2-38a5-465f-809b-706767c03e90" providerId="ADAL" clId="{150934BB-95D5-4174-B9D8-FD2CB1145ED9}" dt="2025-08-25T22:24:16.466" v="9" actId="165"/>
          <ac:picMkLst>
            <pc:docMk/>
            <pc:sldMk cId="3556829636" sldId="256"/>
            <ac:picMk id="4" creationId="{00EE2066-D44F-2C9E-29B0-648E0EF392E1}"/>
          </ac:picMkLst>
        </pc:picChg>
        <pc:picChg chg="mod">
          <ac:chgData name="Debarshi Nath" userId="12b7e4c2-38a5-465f-809b-706767c03e90" providerId="ADAL" clId="{150934BB-95D5-4174-B9D8-FD2CB1145ED9}" dt="2025-08-25T22:25:54.777" v="22" actId="1076"/>
          <ac:picMkLst>
            <pc:docMk/>
            <pc:sldMk cId="3556829636" sldId="256"/>
            <ac:picMk id="11" creationId="{9A642E55-50B7-7349-C80C-7E21595A3125}"/>
          </ac:picMkLst>
        </pc:picChg>
        <pc:picChg chg="mod">
          <ac:chgData name="Debarshi Nath" userId="12b7e4c2-38a5-465f-809b-706767c03e90" providerId="ADAL" clId="{150934BB-95D5-4174-B9D8-FD2CB1145ED9}" dt="2025-08-25T22:38:46.327" v="80"/>
          <ac:picMkLst>
            <pc:docMk/>
            <pc:sldMk cId="3556829636" sldId="256"/>
            <ac:picMk id="15" creationId="{4F8AAE30-3227-B96D-35B6-639F4A1CA0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2FCAA-9840-1B2D-EE37-806CBC091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8C517-2347-B5E5-D49D-46C67AA72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64D96-136C-0D8F-8522-0CB16D0F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66D-D709-F04E-B37A-24E5A4D36236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6BDB2-2469-FE8D-9470-7124DD4C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B7C72-6BEF-DB8A-36C1-CE5679FC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00DD-47B6-5741-BCFA-911612220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7F9B-8CD3-0F8A-1DBA-719945383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E6562-934E-6520-DF8C-78C82D8F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AA744-9445-9D47-9F4C-8CAF20B0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66D-D709-F04E-B37A-24E5A4D36236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7446F-2BB7-C6DE-55F1-DFA715FB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5C710-FA71-E4E2-26AB-3EF3A066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00DD-47B6-5741-BCFA-911612220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7C6874-AEB5-9775-1E81-D5499E196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CFEE2-4F0E-32A2-8435-53681DEC7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26712-133D-15EF-19AE-D7E25F6A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66D-D709-F04E-B37A-24E5A4D36236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BA3C2-CD38-7A3D-E719-1BACB5CD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0AAB8-03E8-44BD-51EA-41998CE1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00DD-47B6-5741-BCFA-911612220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3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251BA-BDD5-A7BC-A0CB-F8B1BC11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1B850-FEE8-7C7D-9990-520485285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80FF4-AE09-C9B5-C594-74806BBE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66D-D709-F04E-B37A-24E5A4D36236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6B29B-6D34-253A-04EB-4D4BA21A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3AEA5-462A-213C-BBD7-DF71F5BC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00DD-47B6-5741-BCFA-911612220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4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1939-F35C-F509-55C2-17149E2E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B1976-88AF-BB2D-4BB9-62B3A766C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ABC50-BA04-F8E7-AC2D-53670F1D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66D-D709-F04E-B37A-24E5A4D36236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AA460-3F5F-CEFA-6A80-5311F43D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E7149-8CF7-FFC8-A53B-671C1051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00DD-47B6-5741-BCFA-911612220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7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53E1-8047-5F6D-7CAC-EFAECFC5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7CF60-8138-1F86-CDF3-8039894D2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BFB0F-E113-DC22-CBD2-770D10D5A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7B943-D41D-7C49-60E7-E108DD52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66D-D709-F04E-B37A-24E5A4D36236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FE014-DE50-292F-B026-BDBA9413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C02C9-0019-33E9-EFCD-F82F73E6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00DD-47B6-5741-BCFA-911612220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5193-7D83-6086-8B5A-2ACC2EBA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C0381-32B2-E207-3AF5-108FE38C8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2B7DD-233F-86C8-033E-F1C5EEDBF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642CC-F732-FD3D-3DC0-BE8E1CE80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15C2A-1E01-368F-03A6-454CED48C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591DC-FAAB-6AAE-C841-AABE54D7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66D-D709-F04E-B37A-24E5A4D36236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9AF3EE-E2C5-EB0B-19D4-A23EFBC1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20A49-A893-EC09-6236-2D387750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00DD-47B6-5741-BCFA-911612220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1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2C2D8-F7DB-45C1-C61B-E86BE5A4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AD1F7-1295-AC1F-7E4F-0C4BBC7F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66D-D709-F04E-B37A-24E5A4D36236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DF126-04A6-E699-FC62-B6AEC8C0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948C8-1605-C3FF-1004-81B156EF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00DD-47B6-5741-BCFA-911612220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4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82B04-F6B4-16AC-FE8E-5E62A28C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66D-D709-F04E-B37A-24E5A4D36236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F6EBD-1033-DDB9-2FDF-11E45EFA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61B58-DFAD-2E35-2091-839F2EA2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00DD-47B6-5741-BCFA-911612220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6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B07F-997C-D6C7-D3D7-3E3F28D4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7C16-1CB2-6565-96C6-459AB7651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B67CB-7DAE-E136-EDB8-F518DB639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EBBFA-63A5-00A6-8AB0-5DB3D1B9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66D-D709-F04E-B37A-24E5A4D36236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8C585-590E-5C52-D149-F17B9BA8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B9E0A-235D-1B6A-D5E8-1E855BA1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00DD-47B6-5741-BCFA-911612220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3A0C-A21B-B2A2-7ADD-2C0A3B2E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020D9E-C9B6-4AD0-161B-240F541CB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358FA-30DF-E63E-73B9-A4B8255EA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D0ED9-25B7-3EB7-D22F-E6332D70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66D-D709-F04E-B37A-24E5A4D36236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7D76E-C55E-5E9E-BD43-F7F31102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BCA45-1E69-8953-BFE8-37CA537D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00DD-47B6-5741-BCFA-911612220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8BEB6-6AAB-7505-51DB-C54B2663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F4E4A-0668-A27E-357F-C45BE834A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46CEE-EE76-84A0-4ED9-0FC730FC4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C066D-D709-F04E-B37A-24E5A4D36236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6D36-AB34-9CAA-CBE7-9823979B8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ADF0D-6305-5CCC-E033-24E1452C3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C300DD-47B6-5741-BCFA-911612220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708483-0BAF-78E0-E056-E2FDC5383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575" y="3429000"/>
            <a:ext cx="9144000" cy="915707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5E633C7-BD53-C2F6-E3C0-405039256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1775" y="4524985"/>
            <a:ext cx="9144000" cy="1043352"/>
          </a:xfrm>
        </p:spPr>
        <p:txBody>
          <a:bodyPr/>
          <a:lstStyle/>
          <a:p>
            <a:r>
              <a:rPr lang="en-US" u="sng" dirty="0"/>
              <a:t>Presenting Author</a:t>
            </a:r>
            <a:r>
              <a:rPr lang="en-US" u="sng" baseline="30000" dirty="0"/>
              <a:t>1</a:t>
            </a:r>
            <a:r>
              <a:rPr lang="en-US" dirty="0"/>
              <a:t>; Other Authors</a:t>
            </a:r>
            <a:r>
              <a:rPr lang="en-US" baseline="30000" dirty="0"/>
              <a:t>1,2</a:t>
            </a:r>
          </a:p>
          <a:p>
            <a:r>
              <a:rPr lang="en-US" i="1" baseline="30000" dirty="0"/>
              <a:t>1 </a:t>
            </a:r>
            <a:r>
              <a:rPr lang="en-US" i="1" dirty="0"/>
              <a:t>First Affiliation ; </a:t>
            </a:r>
            <a:r>
              <a:rPr lang="en-US" i="1" baseline="30000" dirty="0"/>
              <a:t>2 </a:t>
            </a:r>
            <a:r>
              <a:rPr lang="en-US" i="1" dirty="0"/>
              <a:t>Second Affiliation</a:t>
            </a:r>
            <a:endParaRPr lang="en-US" i="1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E2066-D44F-2C9E-29B0-648E0EF392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18" b="8419"/>
          <a:stretch>
            <a:fillRect/>
          </a:stretch>
        </p:blipFill>
        <p:spPr>
          <a:xfrm>
            <a:off x="5547268" y="125784"/>
            <a:ext cx="6384382" cy="25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5E6B99-97D6-E0EC-3D7F-78D1F0B37D91}"/>
              </a:ext>
            </a:extLst>
          </p:cNvPr>
          <p:cNvSpPr txBox="1"/>
          <p:nvPr/>
        </p:nvSpPr>
        <p:spPr>
          <a:xfrm>
            <a:off x="260350" y="6250915"/>
            <a:ext cx="17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Your own logo</a:t>
            </a:r>
            <a:endParaRPr lang="en-CA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352BFA-71F8-43C5-F069-DB0114429F88}"/>
              </a:ext>
            </a:extLst>
          </p:cNvPr>
          <p:cNvGrpSpPr/>
          <p:nvPr/>
        </p:nvGrpSpPr>
        <p:grpSpPr>
          <a:xfrm>
            <a:off x="260350" y="114300"/>
            <a:ext cx="5286919" cy="2598957"/>
            <a:chOff x="2" y="1307453"/>
            <a:chExt cx="5993574" cy="29463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E746D3-5733-07D8-8F71-E78FE84E935B}"/>
                </a:ext>
              </a:extLst>
            </p:cNvPr>
            <p:cNvSpPr/>
            <p:nvPr/>
          </p:nvSpPr>
          <p:spPr>
            <a:xfrm>
              <a:off x="2" y="1307453"/>
              <a:ext cx="5993574" cy="2946335"/>
            </a:xfrm>
            <a:prstGeom prst="rect">
              <a:avLst/>
            </a:prstGeom>
            <a:solidFill>
              <a:srgbClr val="F9F0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yellow and green circle with a black background&#10;&#10;AI-generated content may be incorrect.">
              <a:extLst>
                <a:ext uri="{FF2B5EF4-FFF2-40B4-BE49-F238E27FC236}">
                  <a16:creationId xmlns:a16="http://schemas.microsoft.com/office/drawing/2014/main" id="{9A642E55-50B7-7349-C80C-7E21595A3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270" y="1422940"/>
              <a:ext cx="4582244" cy="183289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908352A-FC35-D544-1F82-1BCFD2F25A3C}"/>
              </a:ext>
            </a:extLst>
          </p:cNvPr>
          <p:cNvSpPr txBox="1"/>
          <p:nvPr/>
        </p:nvSpPr>
        <p:spPr>
          <a:xfrm>
            <a:off x="796903" y="1840824"/>
            <a:ext cx="4213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28B22"/>
                </a:solidFill>
              </a:rPr>
              <a:t>Americas Regional Meeting of the Polymer Processing Society</a:t>
            </a:r>
            <a:endParaRPr lang="en-CA" sz="2000" b="1" dirty="0">
              <a:solidFill>
                <a:srgbClr val="228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2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A01ECB6B-621D-074D-994C-DFE0D0A0A7E3}" vid="{6C23FE93-F138-6949-9187-7D6F35F2A80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4EC67FE45B6D47AD4335B4CD3213AA" ma:contentTypeVersion="13" ma:contentTypeDescription="Create a new document." ma:contentTypeScope="" ma:versionID="94391625667f153f4dff88785803c787">
  <xsd:schema xmlns:xsd="http://www.w3.org/2001/XMLSchema" xmlns:xs="http://www.w3.org/2001/XMLSchema" xmlns:p="http://schemas.microsoft.com/office/2006/metadata/properties" xmlns:ns2="232912b7-ba66-40ac-a096-064d4d537d4d" xmlns:ns3="3d7effa6-242b-46d7-9bea-ede428af0b71" targetNamespace="http://schemas.microsoft.com/office/2006/metadata/properties" ma:root="true" ma:fieldsID="ce2c7aaf0d6945cae387918f6bbbf138" ns2:_="" ns3:_="">
    <xsd:import namespace="232912b7-ba66-40ac-a096-064d4d537d4d"/>
    <xsd:import namespace="3d7effa6-242b-46d7-9bea-ede428af0b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912b7-ba66-40ac-a096-064d4d537d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5e9cd7a-283a-407b-9b45-84d2c2056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effa6-242b-46d7-9bea-ede428af0b7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f69f9b0-9f0a-4cee-9aee-f3087b8f3b25}" ma:internalName="TaxCatchAll" ma:showField="CatchAllData" ma:web="3d7effa6-242b-46d7-9bea-ede428af0b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2912b7-ba66-40ac-a096-064d4d537d4d">
      <Terms xmlns="http://schemas.microsoft.com/office/infopath/2007/PartnerControls"/>
    </lcf76f155ced4ddcb4097134ff3c332f>
    <TaxCatchAll xmlns="3d7effa6-242b-46d7-9bea-ede428af0b7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c5e9cd7a-283a-407b-9b45-84d2c2056e08" ContentTypeId="0x0101" PreviousValue="false"/>
</file>

<file path=customXml/itemProps1.xml><?xml version="1.0" encoding="utf-8"?>
<ds:datastoreItem xmlns:ds="http://schemas.openxmlformats.org/officeDocument/2006/customXml" ds:itemID="{522E755A-D185-4D47-B31C-6785F45A3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2912b7-ba66-40ac-a096-064d4d537d4d"/>
    <ds:schemaRef ds:uri="3d7effa6-242b-46d7-9bea-ede428af0b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9BA283-40C1-450C-8438-F044EFEB8F34}">
  <ds:schemaRefs>
    <ds:schemaRef ds:uri="http://schemas.microsoft.com/office/2006/metadata/properties"/>
    <ds:schemaRef ds:uri="http://schemas.microsoft.com/office/infopath/2007/PartnerControls"/>
    <ds:schemaRef ds:uri="232912b7-ba66-40ac-a096-064d4d537d4d"/>
    <ds:schemaRef ds:uri="3d7effa6-242b-46d7-9bea-ede428af0b71"/>
  </ds:schemaRefs>
</ds:datastoreItem>
</file>

<file path=customXml/itemProps3.xml><?xml version="1.0" encoding="utf-8"?>
<ds:datastoreItem xmlns:ds="http://schemas.openxmlformats.org/officeDocument/2006/customXml" ds:itemID="{4DD860E8-DC63-4909-8107-26DB1DEEEC6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09EC82C-22A9-4050-82C9-21D0F4F9C5E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18</TotalTime>
  <Words>25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Presentation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Lei Zhang</dc:creator>
  <cp:lastModifiedBy>Debarshi Nath</cp:lastModifiedBy>
  <cp:revision>1</cp:revision>
  <dcterms:created xsi:type="dcterms:W3CDTF">2025-02-03T03:09:52Z</dcterms:created>
  <dcterms:modified xsi:type="dcterms:W3CDTF">2025-08-26T14:47:54Z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0x010100C44EC67FE45B6D47AD4335B4CD3213AA</vt:lpwstr>
  </property>
</Properties>
</file>