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5"/>
  </p:sldMasterIdLst>
  <p:sldIdLst>
    <p:sldId id="256" r:id="rId6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B22"/>
    <a:srgbClr val="F9F077"/>
    <a:srgbClr val="F6E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4E873-CB5B-463B-89BE-1DB98DDFC309}" v="4" dt="2025-08-26T14:44:37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69"/>
  </p:normalViewPr>
  <p:slideViewPr>
    <p:cSldViewPr snapToGrid="0">
      <p:cViewPr varScale="1">
        <p:scale>
          <a:sx n="22" d="100"/>
          <a:sy n="22" d="100"/>
        </p:scale>
        <p:origin x="17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arshi Nath" userId="12b7e4c2-38a5-465f-809b-706767c03e90" providerId="ADAL" clId="{FDB4E873-CB5B-463B-89BE-1DB98DDFC309}"/>
    <pc:docChg chg="undo custSel modSld">
      <pc:chgData name="Debarshi Nath" userId="12b7e4c2-38a5-465f-809b-706767c03e90" providerId="ADAL" clId="{FDB4E873-CB5B-463B-89BE-1DB98DDFC309}" dt="2025-08-26T14:47:24.779" v="127" actId="1076"/>
      <pc:docMkLst>
        <pc:docMk/>
      </pc:docMkLst>
      <pc:sldChg chg="addSp delSp modSp mod">
        <pc:chgData name="Debarshi Nath" userId="12b7e4c2-38a5-465f-809b-706767c03e90" providerId="ADAL" clId="{FDB4E873-CB5B-463B-89BE-1DB98DDFC309}" dt="2025-08-26T14:47:24.779" v="127" actId="1076"/>
        <pc:sldMkLst>
          <pc:docMk/>
          <pc:sldMk cId="3891265324" sldId="256"/>
        </pc:sldMkLst>
        <pc:spChg chg="mod">
          <ac:chgData name="Debarshi Nath" userId="12b7e4c2-38a5-465f-809b-706767c03e90" providerId="ADAL" clId="{FDB4E873-CB5B-463B-89BE-1DB98DDFC309}" dt="2025-08-19T18:32:59.098" v="11" actId="1076"/>
          <ac:spMkLst>
            <pc:docMk/>
            <pc:sldMk cId="3891265324" sldId="256"/>
            <ac:spMk id="4" creationId="{8767E714-E745-641E-DF75-26433D29A702}"/>
          </ac:spMkLst>
        </pc:spChg>
        <pc:spChg chg="add mod">
          <ac:chgData name="Debarshi Nath" userId="12b7e4c2-38a5-465f-809b-706767c03e90" providerId="ADAL" clId="{FDB4E873-CB5B-463B-89BE-1DB98DDFC309}" dt="2025-08-26T14:47:24.779" v="127" actId="1076"/>
          <ac:spMkLst>
            <pc:docMk/>
            <pc:sldMk cId="3891265324" sldId="256"/>
            <ac:spMk id="6" creationId="{C32D0F17-4F3E-BD64-CBB8-8D07320E3233}"/>
          </ac:spMkLst>
        </pc:spChg>
        <pc:spChg chg="add mod ord">
          <ac:chgData name="Debarshi Nath" userId="12b7e4c2-38a5-465f-809b-706767c03e90" providerId="ADAL" clId="{FDB4E873-CB5B-463B-89BE-1DB98DDFC309}" dt="2025-08-26T14:44:20.637" v="122" actId="165"/>
          <ac:spMkLst>
            <pc:docMk/>
            <pc:sldMk cId="3891265324" sldId="256"/>
            <ac:spMk id="8" creationId="{1BAAC896-F504-F88C-4A85-E66576682DD0}"/>
          </ac:spMkLst>
        </pc:spChg>
        <pc:spChg chg="add mod">
          <ac:chgData name="Debarshi Nath" userId="12b7e4c2-38a5-465f-809b-706767c03e90" providerId="ADAL" clId="{FDB4E873-CB5B-463B-89BE-1DB98DDFC309}" dt="2025-08-25T22:29:43.398" v="117" actId="20577"/>
          <ac:spMkLst>
            <pc:docMk/>
            <pc:sldMk cId="3891265324" sldId="256"/>
            <ac:spMk id="9" creationId="{60A159FD-304F-4035-0916-951BD800D3C4}"/>
          </ac:spMkLst>
        </pc:spChg>
        <pc:grpChg chg="mod topLvl">
          <ac:chgData name="Debarshi Nath" userId="12b7e4c2-38a5-465f-809b-706767c03e90" providerId="ADAL" clId="{FDB4E873-CB5B-463B-89BE-1DB98DDFC309}" dt="2025-08-26T14:44:37.840" v="123" actId="164"/>
          <ac:grpSpMkLst>
            <pc:docMk/>
            <pc:sldMk cId="3891265324" sldId="256"/>
            <ac:grpSpMk id="5" creationId="{8F94C735-B6C4-72A0-CA6E-514ADBA72510}"/>
          </ac:grpSpMkLst>
        </pc:grpChg>
        <pc:grpChg chg="add mod">
          <ac:chgData name="Debarshi Nath" userId="12b7e4c2-38a5-465f-809b-706767c03e90" providerId="ADAL" clId="{FDB4E873-CB5B-463B-89BE-1DB98DDFC309}" dt="2025-08-26T14:44:37.840" v="123" actId="164"/>
          <ac:grpSpMkLst>
            <pc:docMk/>
            <pc:sldMk cId="3891265324" sldId="256"/>
            <ac:grpSpMk id="10" creationId="{5BFA489D-FF64-0FE4-F763-4422C85E7DFB}"/>
          </ac:grpSpMkLst>
        </pc:grpChg>
        <pc:grpChg chg="del">
          <ac:chgData name="Debarshi Nath" userId="12b7e4c2-38a5-465f-809b-706767c03e90" providerId="ADAL" clId="{FDB4E873-CB5B-463B-89BE-1DB98DDFC309}" dt="2025-08-26T14:44:20.637" v="122" actId="165"/>
          <ac:grpSpMkLst>
            <pc:docMk/>
            <pc:sldMk cId="3891265324" sldId="256"/>
            <ac:grpSpMk id="17" creationId="{BB8CF29A-1775-C4CD-0733-0E4903F07427}"/>
          </ac:grpSpMkLst>
        </pc:grpChg>
        <pc:picChg chg="mod topLvl">
          <ac:chgData name="Debarshi Nath" userId="12b7e4c2-38a5-465f-809b-706767c03e90" providerId="ADAL" clId="{FDB4E873-CB5B-463B-89BE-1DB98DDFC309}" dt="2025-08-26T14:44:20.637" v="122" actId="165"/>
          <ac:picMkLst>
            <pc:docMk/>
            <pc:sldMk cId="3891265324" sldId="256"/>
            <ac:picMk id="2" creationId="{A74FA1FB-F9D9-8433-CED6-ECBF3BBC7143}"/>
          </ac:picMkLst>
        </pc:picChg>
        <pc:picChg chg="add mod">
          <ac:chgData name="Debarshi Nath" userId="12b7e4c2-38a5-465f-809b-706767c03e90" providerId="ADAL" clId="{FDB4E873-CB5B-463B-89BE-1DB98DDFC309}" dt="2025-08-26T14:44:20.637" v="122" actId="165"/>
          <ac:picMkLst>
            <pc:docMk/>
            <pc:sldMk cId="3891265324" sldId="256"/>
            <ac:picMk id="7" creationId="{3072A927-4107-8696-04A8-0417272402CE}"/>
          </ac:picMkLst>
        </pc:picChg>
      </pc:sldChg>
    </pc:docChg>
  </pc:docChgLst>
  <pc:docChgLst>
    <pc:chgData name="Debarshi Nath" userId="12b7e4c2-38a5-465f-809b-706767c03e90" providerId="ADAL" clId="{D463D634-D52E-4BBD-834F-2B421F3CA612}"/>
    <pc:docChg chg="undo custSel addSld delSld modSld">
      <pc:chgData name="Debarshi Nath" userId="12b7e4c2-38a5-465f-809b-706767c03e90" providerId="ADAL" clId="{D463D634-D52E-4BBD-834F-2B421F3CA612}" dt="2025-08-24T18:04:19.366" v="147" actId="1076"/>
      <pc:docMkLst>
        <pc:docMk/>
      </pc:docMkLst>
      <pc:sldChg chg="addSp delSp modSp mod">
        <pc:chgData name="Debarshi Nath" userId="12b7e4c2-38a5-465f-809b-706767c03e90" providerId="ADAL" clId="{D463D634-D52E-4BBD-834F-2B421F3CA612}" dt="2025-08-24T18:04:19.366" v="147" actId="1076"/>
        <pc:sldMkLst>
          <pc:docMk/>
          <pc:sldMk cId="3891265324" sldId="256"/>
        </pc:sldMkLst>
        <pc:spChg chg="add mod">
          <ac:chgData name="Debarshi Nath" userId="12b7e4c2-38a5-465f-809b-706767c03e90" providerId="ADAL" clId="{D463D634-D52E-4BBD-834F-2B421F3CA612}" dt="2025-08-24T18:04:19.366" v="147" actId="1076"/>
          <ac:spMkLst>
            <pc:docMk/>
            <pc:sldMk cId="3891265324" sldId="256"/>
            <ac:spMk id="3" creationId="{DE3F4D65-B59C-C29D-C337-5E7466E70CEC}"/>
          </ac:spMkLst>
        </pc:spChg>
        <pc:spChg chg="mod">
          <ac:chgData name="Debarshi Nath" userId="12b7e4c2-38a5-465f-809b-706767c03e90" providerId="ADAL" clId="{D463D634-D52E-4BBD-834F-2B421F3CA612}" dt="2025-08-24T18:02:07.539" v="121" actId="1076"/>
          <ac:spMkLst>
            <pc:docMk/>
            <pc:sldMk cId="3891265324" sldId="256"/>
            <ac:spMk id="4" creationId="{8767E714-E745-641E-DF75-26433D29A702}"/>
          </ac:spMkLst>
        </pc:spChg>
        <pc:spChg chg="mod ord">
          <ac:chgData name="Debarshi Nath" userId="12b7e4c2-38a5-465f-809b-706767c03e90" providerId="ADAL" clId="{D463D634-D52E-4BBD-834F-2B421F3CA612}" dt="2025-08-24T18:01:37.564" v="115" actId="14100"/>
          <ac:spMkLst>
            <pc:docMk/>
            <pc:sldMk cId="3891265324" sldId="256"/>
            <ac:spMk id="8" creationId="{1BAAC896-F504-F88C-4A85-E66576682DD0}"/>
          </ac:spMkLst>
        </pc:spChg>
        <pc:spChg chg="mod">
          <ac:chgData name="Debarshi Nath" userId="12b7e4c2-38a5-465f-809b-706767c03e90" providerId="ADAL" clId="{D463D634-D52E-4BBD-834F-2B421F3CA612}" dt="2025-08-24T18:02:48.893" v="127" actId="1076"/>
          <ac:spMkLst>
            <pc:docMk/>
            <pc:sldMk cId="3891265324" sldId="256"/>
            <ac:spMk id="11" creationId="{87B4A699-2C8D-E931-8872-02F4F2BF626C}"/>
          </ac:spMkLst>
        </pc:spChg>
        <pc:spChg chg="mod">
          <ac:chgData name="Debarshi Nath" userId="12b7e4c2-38a5-465f-809b-706767c03e90" providerId="ADAL" clId="{D463D634-D52E-4BBD-834F-2B421F3CA612}" dt="2025-08-24T18:02:48.893" v="127" actId="1076"/>
          <ac:spMkLst>
            <pc:docMk/>
            <pc:sldMk cId="3891265324" sldId="256"/>
            <ac:spMk id="12" creationId="{9EBFEBCD-4841-E7F6-23B0-A1BC100B4B52}"/>
          </ac:spMkLst>
        </pc:spChg>
        <pc:spChg chg="add mod">
          <ac:chgData name="Debarshi Nath" userId="12b7e4c2-38a5-465f-809b-706767c03e90" providerId="ADAL" clId="{D463D634-D52E-4BBD-834F-2B421F3CA612}" dt="2025-08-24T18:02:36.915" v="126" actId="208"/>
          <ac:spMkLst>
            <pc:docMk/>
            <pc:sldMk cId="3891265324" sldId="256"/>
            <ac:spMk id="15" creationId="{8AB13E97-027F-494F-2B79-63362B59FE62}"/>
          </ac:spMkLst>
        </pc:spChg>
        <pc:grpChg chg="add mod">
          <ac:chgData name="Debarshi Nath" userId="12b7e4c2-38a5-465f-809b-706767c03e90" providerId="ADAL" clId="{D463D634-D52E-4BBD-834F-2B421F3CA612}" dt="2025-08-24T17:54:03.061" v="111" actId="164"/>
          <ac:grpSpMkLst>
            <pc:docMk/>
            <pc:sldMk cId="3891265324" sldId="256"/>
            <ac:grpSpMk id="5" creationId="{8F94C735-B6C4-72A0-CA6E-514ADBA72510}"/>
          </ac:grpSpMkLst>
        </pc:grpChg>
        <pc:picChg chg="add mod">
          <ac:chgData name="Debarshi Nath" userId="12b7e4c2-38a5-465f-809b-706767c03e90" providerId="ADAL" clId="{D463D634-D52E-4BBD-834F-2B421F3CA612}" dt="2025-08-24T18:01:40.033" v="116" actId="1076"/>
          <ac:picMkLst>
            <pc:docMk/>
            <pc:sldMk cId="3891265324" sldId="256"/>
            <ac:picMk id="2" creationId="{A74FA1FB-F9D9-8433-CED6-ECBF3BBC7143}"/>
          </ac:picMkLst>
        </pc:picChg>
        <pc:picChg chg="mod ord">
          <ac:chgData name="Debarshi Nath" userId="12b7e4c2-38a5-465f-809b-706767c03e90" providerId="ADAL" clId="{D463D634-D52E-4BBD-834F-2B421F3CA612}" dt="2025-08-24T18:01:59.170" v="119" actId="1076"/>
          <ac:picMkLst>
            <pc:docMk/>
            <pc:sldMk cId="3891265324" sldId="256"/>
            <ac:picMk id="7" creationId="{3072A927-4107-8696-04A8-0417272402CE}"/>
          </ac:picMkLst>
        </pc:picChg>
      </pc:sldChg>
      <pc:sldChg chg="addSp modSp new del mod">
        <pc:chgData name="Debarshi Nath" userId="12b7e4c2-38a5-465f-809b-706767c03e90" providerId="ADAL" clId="{D463D634-D52E-4BBD-834F-2B421F3CA612}" dt="2025-08-24T17:58:07.559" v="112" actId="2696"/>
        <pc:sldMkLst>
          <pc:docMk/>
          <pc:sldMk cId="200637980" sldId="257"/>
        </pc:sldMkLst>
      </pc:sldChg>
    </pc:docChg>
  </pc:docChgLst>
  <pc:docChgLst>
    <pc:chgData name="Johan Verbeek" userId="55f3beae-a245-4b59-926e-e98fcfe7301c" providerId="ADAL" clId="{6BF855CA-3F1C-7C4F-AB46-9D2BF6C872C9}"/>
    <pc:docChg chg="modSld modMainMaster">
      <pc:chgData name="Johan Verbeek" userId="55f3beae-a245-4b59-926e-e98fcfe7301c" providerId="ADAL" clId="{6BF855CA-3F1C-7C4F-AB46-9D2BF6C872C9}" dt="2025-01-31T00:46:45.663" v="41" actId="1076"/>
      <pc:docMkLst>
        <pc:docMk/>
      </pc:docMkLst>
      <pc:sldChg chg="addSp modSp mod">
        <pc:chgData name="Johan Verbeek" userId="55f3beae-a245-4b59-926e-e98fcfe7301c" providerId="ADAL" clId="{6BF855CA-3F1C-7C4F-AB46-9D2BF6C872C9}" dt="2025-01-31T00:46:45.663" v="41" actId="1076"/>
        <pc:sldMkLst>
          <pc:docMk/>
          <pc:sldMk cId="3891265324" sldId="256"/>
        </pc:sldMkLst>
      </pc:sldChg>
      <pc:sldMasterChg chg="modSp modSldLayout">
        <pc:chgData name="Johan Verbeek" userId="55f3beae-a245-4b59-926e-e98fcfe7301c" providerId="ADAL" clId="{6BF855CA-3F1C-7C4F-AB46-9D2BF6C872C9}" dt="2025-01-31T00:45:38.363" v="31"/>
        <pc:sldMasterMkLst>
          <pc:docMk/>
          <pc:sldMasterMk cId="1938259381" sldId="2147483660"/>
        </pc:sldMasterMkLst>
        <pc:sldLayoutChg chg="modSp">
          <pc:chgData name="Johan Verbeek" userId="55f3beae-a245-4b59-926e-e98fcfe7301c" providerId="ADAL" clId="{6BF855CA-3F1C-7C4F-AB46-9D2BF6C872C9}" dt="2025-01-31T00:45:38.363" v="31"/>
          <pc:sldLayoutMkLst>
            <pc:docMk/>
            <pc:sldMasterMk cId="1938259381" sldId="2147483660"/>
            <pc:sldLayoutMk cId="1999692965" sldId="2147483661"/>
          </pc:sldLayoutMkLst>
        </pc:sldLayoutChg>
        <pc:sldLayoutChg chg="modSp">
          <pc:chgData name="Johan Verbeek" userId="55f3beae-a245-4b59-926e-e98fcfe7301c" providerId="ADAL" clId="{6BF855CA-3F1C-7C4F-AB46-9D2BF6C872C9}" dt="2025-01-31T00:45:38.363" v="31"/>
          <pc:sldLayoutMkLst>
            <pc:docMk/>
            <pc:sldMasterMk cId="1938259381" sldId="2147483660"/>
            <pc:sldLayoutMk cId="2269129472" sldId="2147483663"/>
          </pc:sldLayoutMkLst>
        </pc:sldLayoutChg>
        <pc:sldLayoutChg chg="modSp">
          <pc:chgData name="Johan Verbeek" userId="55f3beae-a245-4b59-926e-e98fcfe7301c" providerId="ADAL" clId="{6BF855CA-3F1C-7C4F-AB46-9D2BF6C872C9}" dt="2025-01-31T00:45:38.363" v="31"/>
          <pc:sldLayoutMkLst>
            <pc:docMk/>
            <pc:sldMasterMk cId="1938259381" sldId="2147483660"/>
            <pc:sldLayoutMk cId="3424335400" sldId="2147483664"/>
          </pc:sldLayoutMkLst>
        </pc:sldLayoutChg>
        <pc:sldLayoutChg chg="modSp">
          <pc:chgData name="Johan Verbeek" userId="55f3beae-a245-4b59-926e-e98fcfe7301c" providerId="ADAL" clId="{6BF855CA-3F1C-7C4F-AB46-9D2BF6C872C9}" dt="2025-01-31T00:45:38.363" v="31"/>
          <pc:sldLayoutMkLst>
            <pc:docMk/>
            <pc:sldMasterMk cId="1938259381" sldId="2147483660"/>
            <pc:sldLayoutMk cId="471185992" sldId="2147483665"/>
          </pc:sldLayoutMkLst>
        </pc:sldLayoutChg>
        <pc:sldLayoutChg chg="modSp">
          <pc:chgData name="Johan Verbeek" userId="55f3beae-a245-4b59-926e-e98fcfe7301c" providerId="ADAL" clId="{6BF855CA-3F1C-7C4F-AB46-9D2BF6C872C9}" dt="2025-01-31T00:45:38.363" v="31"/>
          <pc:sldLayoutMkLst>
            <pc:docMk/>
            <pc:sldMasterMk cId="1938259381" sldId="2147483660"/>
            <pc:sldLayoutMk cId="1980272495" sldId="2147483668"/>
          </pc:sldLayoutMkLst>
        </pc:sldLayoutChg>
        <pc:sldLayoutChg chg="modSp">
          <pc:chgData name="Johan Verbeek" userId="55f3beae-a245-4b59-926e-e98fcfe7301c" providerId="ADAL" clId="{6BF855CA-3F1C-7C4F-AB46-9D2BF6C872C9}" dt="2025-01-31T00:45:38.363" v="31"/>
          <pc:sldLayoutMkLst>
            <pc:docMk/>
            <pc:sldMasterMk cId="1938259381" sldId="2147483660"/>
            <pc:sldLayoutMk cId="262430595" sldId="2147483669"/>
          </pc:sldLayoutMkLst>
        </pc:sldLayoutChg>
        <pc:sldLayoutChg chg="modSp">
          <pc:chgData name="Johan Verbeek" userId="55f3beae-a245-4b59-926e-e98fcfe7301c" providerId="ADAL" clId="{6BF855CA-3F1C-7C4F-AB46-9D2BF6C872C9}" dt="2025-01-31T00:45:38.363" v="31"/>
          <pc:sldLayoutMkLst>
            <pc:docMk/>
            <pc:sldMasterMk cId="1938259381" sldId="2147483660"/>
            <pc:sldLayoutMk cId="2495782369" sldId="2147483671"/>
          </pc:sldLayoutMkLst>
        </pc:sldLayoutChg>
      </pc:sldMasterChg>
      <pc:sldMasterChg chg="modSp modSldLayout">
        <pc:chgData name="Johan Verbeek" userId="55f3beae-a245-4b59-926e-e98fcfe7301c" providerId="ADAL" clId="{6BF855CA-3F1C-7C4F-AB46-9D2BF6C872C9}" dt="2025-01-31T00:46:02.566" v="32"/>
        <pc:sldMasterMkLst>
          <pc:docMk/>
          <pc:sldMasterMk cId="839141438" sldId="2147483672"/>
        </pc:sldMasterMkLst>
        <pc:sldLayoutChg chg="modSp">
          <pc:chgData name="Johan Verbeek" userId="55f3beae-a245-4b59-926e-e98fcfe7301c" providerId="ADAL" clId="{6BF855CA-3F1C-7C4F-AB46-9D2BF6C872C9}" dt="2025-01-31T00:46:02.566" v="32"/>
          <pc:sldLayoutMkLst>
            <pc:docMk/>
            <pc:sldMasterMk cId="839141438" sldId="2147483672"/>
            <pc:sldLayoutMk cId="2120767241" sldId="2147483673"/>
          </pc:sldLayoutMkLst>
        </pc:sldLayoutChg>
        <pc:sldLayoutChg chg="modSp">
          <pc:chgData name="Johan Verbeek" userId="55f3beae-a245-4b59-926e-e98fcfe7301c" providerId="ADAL" clId="{6BF855CA-3F1C-7C4F-AB46-9D2BF6C872C9}" dt="2025-01-31T00:46:02.566" v="32"/>
          <pc:sldLayoutMkLst>
            <pc:docMk/>
            <pc:sldMasterMk cId="839141438" sldId="2147483672"/>
            <pc:sldLayoutMk cId="2764963130" sldId="2147483675"/>
          </pc:sldLayoutMkLst>
        </pc:sldLayoutChg>
        <pc:sldLayoutChg chg="modSp">
          <pc:chgData name="Johan Verbeek" userId="55f3beae-a245-4b59-926e-e98fcfe7301c" providerId="ADAL" clId="{6BF855CA-3F1C-7C4F-AB46-9D2BF6C872C9}" dt="2025-01-31T00:46:02.566" v="32"/>
          <pc:sldLayoutMkLst>
            <pc:docMk/>
            <pc:sldMasterMk cId="839141438" sldId="2147483672"/>
            <pc:sldLayoutMk cId="2433764946" sldId="2147483676"/>
          </pc:sldLayoutMkLst>
        </pc:sldLayoutChg>
        <pc:sldLayoutChg chg="modSp">
          <pc:chgData name="Johan Verbeek" userId="55f3beae-a245-4b59-926e-e98fcfe7301c" providerId="ADAL" clId="{6BF855CA-3F1C-7C4F-AB46-9D2BF6C872C9}" dt="2025-01-31T00:46:02.566" v="32"/>
          <pc:sldLayoutMkLst>
            <pc:docMk/>
            <pc:sldMasterMk cId="839141438" sldId="2147483672"/>
            <pc:sldLayoutMk cId="3251375584" sldId="2147483677"/>
          </pc:sldLayoutMkLst>
        </pc:sldLayoutChg>
        <pc:sldLayoutChg chg="modSp">
          <pc:chgData name="Johan Verbeek" userId="55f3beae-a245-4b59-926e-e98fcfe7301c" providerId="ADAL" clId="{6BF855CA-3F1C-7C4F-AB46-9D2BF6C872C9}" dt="2025-01-31T00:46:02.566" v="32"/>
          <pc:sldLayoutMkLst>
            <pc:docMk/>
            <pc:sldMasterMk cId="839141438" sldId="2147483672"/>
            <pc:sldLayoutMk cId="525831644" sldId="2147483680"/>
          </pc:sldLayoutMkLst>
        </pc:sldLayoutChg>
        <pc:sldLayoutChg chg="modSp">
          <pc:chgData name="Johan Verbeek" userId="55f3beae-a245-4b59-926e-e98fcfe7301c" providerId="ADAL" clId="{6BF855CA-3F1C-7C4F-AB46-9D2BF6C872C9}" dt="2025-01-31T00:46:02.566" v="32"/>
          <pc:sldLayoutMkLst>
            <pc:docMk/>
            <pc:sldMasterMk cId="839141438" sldId="2147483672"/>
            <pc:sldLayoutMk cId="587003881" sldId="2147483681"/>
          </pc:sldLayoutMkLst>
        </pc:sldLayoutChg>
        <pc:sldLayoutChg chg="modSp">
          <pc:chgData name="Johan Verbeek" userId="55f3beae-a245-4b59-926e-e98fcfe7301c" providerId="ADAL" clId="{6BF855CA-3F1C-7C4F-AB46-9D2BF6C872C9}" dt="2025-01-31T00:46:02.566" v="32"/>
          <pc:sldLayoutMkLst>
            <pc:docMk/>
            <pc:sldMasterMk cId="839141438" sldId="2147483672"/>
            <pc:sldLayoutMk cId="2904401895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5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1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9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2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5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5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32BB98-C83F-ED4B-AFE1-039EA514C1BD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367E4C-C58D-404E-88E3-04B2338BE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3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67E714-E745-641E-DF75-26433D29A702}"/>
              </a:ext>
            </a:extLst>
          </p:cNvPr>
          <p:cNvSpPr txBox="1"/>
          <p:nvPr/>
        </p:nvSpPr>
        <p:spPr>
          <a:xfrm>
            <a:off x="16542543" y="5627534"/>
            <a:ext cx="10806113" cy="153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Poster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4A699-2C8D-E931-8872-02F4F2BF626C}"/>
              </a:ext>
            </a:extLst>
          </p:cNvPr>
          <p:cNvSpPr txBox="1"/>
          <p:nvPr/>
        </p:nvSpPr>
        <p:spPr>
          <a:xfrm>
            <a:off x="30342995" y="3431448"/>
            <a:ext cx="11867344" cy="52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 Last Name, First Name</a:t>
            </a:r>
            <a:r>
              <a:rPr lang="en-US" sz="283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Author First Name, Last Name</a:t>
            </a:r>
            <a:r>
              <a:rPr lang="en-US" sz="283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FEBCD-4841-E7F6-23B0-A1BC100B4B52}"/>
              </a:ext>
            </a:extLst>
          </p:cNvPr>
          <p:cNvSpPr txBox="1"/>
          <p:nvPr/>
        </p:nvSpPr>
        <p:spPr>
          <a:xfrm>
            <a:off x="30575567" y="4114337"/>
            <a:ext cx="11867344" cy="52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32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3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Affiliation; </a:t>
            </a:r>
            <a:r>
              <a:rPr lang="en-US" sz="2832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3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Affiliation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B13E97-027F-494F-2B79-63362B59FE62}"/>
              </a:ext>
            </a:extLst>
          </p:cNvPr>
          <p:cNvSpPr/>
          <p:nvPr/>
        </p:nvSpPr>
        <p:spPr>
          <a:xfrm>
            <a:off x="474382" y="5495412"/>
            <a:ext cx="43107429" cy="1662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F4D65-B59C-C29D-C337-5E7466E70CEC}"/>
              </a:ext>
            </a:extLst>
          </p:cNvPr>
          <p:cNvSpPr txBox="1"/>
          <p:nvPr/>
        </p:nvSpPr>
        <p:spPr>
          <a:xfrm>
            <a:off x="38663373" y="1145430"/>
            <a:ext cx="275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Your own logo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6B6054-FCDE-137A-92CB-6784368DD85E}"/>
              </a:ext>
            </a:extLst>
          </p:cNvPr>
          <p:cNvGrpSpPr/>
          <p:nvPr/>
        </p:nvGrpSpPr>
        <p:grpSpPr>
          <a:xfrm>
            <a:off x="217714" y="250497"/>
            <a:ext cx="17818424" cy="4830510"/>
            <a:chOff x="412426" y="545823"/>
            <a:chExt cx="17818424" cy="48305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74FA1FB-F9D9-8433-CED6-ECBF3BBC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18"/>
            <a:stretch>
              <a:fillRect/>
            </a:stretch>
          </p:blipFill>
          <p:spPr>
            <a:xfrm>
              <a:off x="7576673" y="545823"/>
              <a:ext cx="10654177" cy="483051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FA489D-FF64-0FE4-F763-4422C85E7DFB}"/>
                </a:ext>
              </a:extLst>
            </p:cNvPr>
            <p:cNvGrpSpPr/>
            <p:nvPr/>
          </p:nvGrpSpPr>
          <p:grpSpPr>
            <a:xfrm>
              <a:off x="412426" y="545823"/>
              <a:ext cx="7741585" cy="4830510"/>
              <a:chOff x="266700" y="211381"/>
              <a:chExt cx="7164247" cy="447026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F94C735-B6C4-72A0-CA6E-514ADBA72510}"/>
                  </a:ext>
                </a:extLst>
              </p:cNvPr>
              <p:cNvGrpSpPr/>
              <p:nvPr/>
            </p:nvGrpSpPr>
            <p:grpSpPr>
              <a:xfrm>
                <a:off x="266700" y="211381"/>
                <a:ext cx="7164247" cy="4470269"/>
                <a:chOff x="0" y="614141"/>
                <a:chExt cx="7164247" cy="4470269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BAAC896-F504-F88C-4A85-E66576682DD0}"/>
                    </a:ext>
                  </a:extLst>
                </p:cNvPr>
                <p:cNvSpPr/>
                <p:nvPr/>
              </p:nvSpPr>
              <p:spPr>
                <a:xfrm>
                  <a:off x="0" y="614141"/>
                  <a:ext cx="7164247" cy="4470269"/>
                </a:xfrm>
                <a:prstGeom prst="rect">
                  <a:avLst/>
                </a:prstGeom>
                <a:solidFill>
                  <a:srgbClr val="F9F07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" name="Picture 6" descr="A yellow and green circle with a black background&#10;&#10;AI-generated content may be incorrect.">
                  <a:extLst>
                    <a:ext uri="{FF2B5EF4-FFF2-40B4-BE49-F238E27FC236}">
                      <a16:creationId xmlns:a16="http://schemas.microsoft.com/office/drawing/2014/main" id="{3072A927-4107-8696-04A8-041727240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7527" y="1327732"/>
                  <a:ext cx="6485803" cy="259432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2D0F17-4F3E-BD64-CBB8-8D07320E3233}"/>
                  </a:ext>
                </a:extLst>
              </p:cNvPr>
              <p:cNvSpPr txBox="1"/>
              <p:nvPr/>
            </p:nvSpPr>
            <p:spPr>
              <a:xfrm>
                <a:off x="722929" y="3635264"/>
                <a:ext cx="6251787" cy="769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28B22"/>
                    </a:solidFill>
                  </a:rPr>
                  <a:t>Americas Regional Meeting of the Polymer Processing Society</a:t>
                </a:r>
                <a:endParaRPr lang="en-CA" sz="2400" b="1" dirty="0">
                  <a:solidFill>
                    <a:srgbClr val="228B22"/>
                  </a:solidFill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0A159FD-304F-4035-0916-951BD800D3C4}"/>
              </a:ext>
            </a:extLst>
          </p:cNvPr>
          <p:cNvSpPr txBox="1"/>
          <p:nvPr/>
        </p:nvSpPr>
        <p:spPr>
          <a:xfrm>
            <a:off x="13063072" y="11442442"/>
            <a:ext cx="17765054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Please remove these instructions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Maximum Dimension is 36 inch length x 48 inch width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Please leave the PPS and conference logo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Please print the poster in advance as we will have no facilities to print these on the </a:t>
            </a:r>
            <a:r>
              <a:rPr lang="en-US" sz="3200"/>
              <a:t>day 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126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2912b7-ba66-40ac-a096-064d4d537d4d">
      <Terms xmlns="http://schemas.microsoft.com/office/infopath/2007/PartnerControls"/>
    </lcf76f155ced4ddcb4097134ff3c332f>
    <TaxCatchAll xmlns="3d7effa6-242b-46d7-9bea-ede428af0b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EC67FE45B6D47AD4335B4CD3213AA" ma:contentTypeVersion="13" ma:contentTypeDescription="Create a new document." ma:contentTypeScope="" ma:versionID="94391625667f153f4dff88785803c787">
  <xsd:schema xmlns:xsd="http://www.w3.org/2001/XMLSchema" xmlns:xs="http://www.w3.org/2001/XMLSchema" xmlns:p="http://schemas.microsoft.com/office/2006/metadata/properties" xmlns:ns2="232912b7-ba66-40ac-a096-064d4d537d4d" xmlns:ns3="3d7effa6-242b-46d7-9bea-ede428af0b71" targetNamespace="http://schemas.microsoft.com/office/2006/metadata/properties" ma:root="true" ma:fieldsID="ce2c7aaf0d6945cae387918f6bbbf138" ns2:_="" ns3:_="">
    <xsd:import namespace="232912b7-ba66-40ac-a096-064d4d537d4d"/>
    <xsd:import namespace="3d7effa6-242b-46d7-9bea-ede428af0b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912b7-ba66-40ac-a096-064d4d537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effa6-242b-46d7-9bea-ede428af0b7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f69f9b0-9f0a-4cee-9aee-f3087b8f3b25}" ma:internalName="TaxCatchAll" ma:showField="CatchAllData" ma:web="3d7effa6-242b-46d7-9bea-ede428af0b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c5e9cd7a-283a-407b-9b45-84d2c2056e08" ContentTypeId="0x0101" PreviousValue="false"/>
</file>

<file path=customXml/itemProps1.xml><?xml version="1.0" encoding="utf-8"?>
<ds:datastoreItem xmlns:ds="http://schemas.openxmlformats.org/officeDocument/2006/customXml" ds:itemID="{8948DCD9-0140-42EE-AD90-61503084E8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0DF391-4E6D-43D3-848A-57EB765C12CB}">
  <ds:schemaRefs>
    <ds:schemaRef ds:uri="http://schemas.microsoft.com/office/2006/metadata/properties"/>
    <ds:schemaRef ds:uri="http://schemas.microsoft.com/office/infopath/2007/PartnerControls"/>
    <ds:schemaRef ds:uri="232912b7-ba66-40ac-a096-064d4d537d4d"/>
    <ds:schemaRef ds:uri="3d7effa6-242b-46d7-9bea-ede428af0b71"/>
  </ds:schemaRefs>
</ds:datastoreItem>
</file>

<file path=customXml/itemProps3.xml><?xml version="1.0" encoding="utf-8"?>
<ds:datastoreItem xmlns:ds="http://schemas.openxmlformats.org/officeDocument/2006/customXml" ds:itemID="{0DE93CA8-057F-415A-B1D6-B11F61199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912b7-ba66-40ac-a096-064d4d537d4d"/>
    <ds:schemaRef ds:uri="3d7effa6-242b-46d7-9bea-ede428af0b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0C4592A-2D75-4BD7-A11B-66A8377CB04E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be62a12b-2cad-49a1-a5fa-85f4f3156a7d}" enabled="0" method="" siteId="{be62a12b-2cad-49a1-a5fa-85f4f3156a7d}" removed="1"/>
  <clbl:label id="{d1b36e95-0d50-42e9-958f-b63fa906beaa}" enabled="0" method="" siteId="{d1b36e95-0d50-42e9-958f-b63fa906b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71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Verbeek</dc:creator>
  <cp:lastModifiedBy>Hugh MacFarlane</cp:lastModifiedBy>
  <cp:revision>4</cp:revision>
  <cp:lastPrinted>2025-01-30T21:03:52Z</cp:lastPrinted>
  <dcterms:created xsi:type="dcterms:W3CDTF">2025-01-30T19:38:36Z</dcterms:created>
  <dcterms:modified xsi:type="dcterms:W3CDTF">2025-08-28T17:55:21Z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0x010100C44EC67FE45B6D47AD4335B4CD3213AA</vt:lpwstr>
  </property>
</Properties>
</file>